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55E68F-A819-4A07-BA33-907D27288E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2A4D18-F6B2-408C-8BEE-A87C9D078B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Sustaining a healthy salmon population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Salmon Habitat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9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Topic of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A healthy salmon population requires certain habitat conditions, including …. and …..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(This is an example for your group to model. Your “Topic of Exploration” is really the same as a thesis statement. You’re telling your audience exactly what you plan to discuss – sort of like providing a map for yourself and your reader.)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2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sign of a healthy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If your topic includes several components, i.e. more than one type of habitat for a healthy salmon population, then devote 1-3 slides to each type of habitat that you found to be important.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8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“must” for a </a:t>
            </a:r>
            <a:br>
              <a:rPr lang="en-US" dirty="0" smtClean="0"/>
            </a:br>
            <a:r>
              <a:rPr lang="en-US" dirty="0" smtClean="0"/>
              <a:t>healthy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Discuss </a:t>
            </a:r>
            <a:r>
              <a:rPr lang="en-US" dirty="0" smtClean="0"/>
              <a:t>the different habitats on each slide. Include quotes or paraphrases </a:t>
            </a:r>
            <a:r>
              <a:rPr lang="en-US" dirty="0"/>
              <a:t>from </a:t>
            </a:r>
            <a:r>
              <a:rPr lang="en-US" dirty="0" smtClean="0"/>
              <a:t>external sources when appropriate to support what you have to say, </a:t>
            </a:r>
            <a:r>
              <a:rPr lang="en-US" dirty="0"/>
              <a:t>like this: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USDA research study “observed positive correlations between juvenile </a:t>
            </a:r>
            <a:r>
              <a:rPr lang="en-US" dirty="0" err="1"/>
              <a:t>coho</a:t>
            </a:r>
            <a:r>
              <a:rPr lang="en-US" dirty="0"/>
              <a:t> salmon density and habitat features such as large wood and </a:t>
            </a:r>
            <a:r>
              <a:rPr lang="en-US" dirty="0" smtClean="0"/>
              <a:t>pools” (Bryant et al. 3)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(Notice the in-text citation and how it correlates directly with the cited source in the Works Cited)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5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-457200">
              <a:lnSpc>
                <a:spcPct val="200000"/>
              </a:lnSpc>
              <a:buNone/>
            </a:pPr>
            <a:r>
              <a:rPr lang="en-US" sz="1600" dirty="0" smtClean="0"/>
              <a:t>Bryant, Trent McDonald, </a:t>
            </a:r>
            <a:r>
              <a:rPr lang="en-US" sz="1600" dirty="0"/>
              <a:t>et al. </a:t>
            </a:r>
            <a:r>
              <a:rPr lang="en-US" sz="1600" dirty="0" smtClean="0"/>
              <a:t>“A Protocol Using Coho Salmon to Monitor </a:t>
            </a:r>
            <a:r>
              <a:rPr lang="en-US" sz="1600" dirty="0" err="1" smtClean="0"/>
              <a:t>Tongass</a:t>
            </a:r>
            <a:r>
              <a:rPr lang="en-US" sz="1600" dirty="0" smtClean="0"/>
              <a:t> National Forest Land and Resource Management Plan Standards and Guidelines for Fish Habitat.” Forest Service Pacific Northwest Research Station, 2008. Web.</a:t>
            </a:r>
          </a:p>
          <a:p>
            <a:pPr marL="114300" indent="-457200">
              <a:lnSpc>
                <a:spcPct val="200000"/>
              </a:lnSpc>
              <a:buNone/>
            </a:pPr>
            <a:endParaRPr lang="en-US" sz="1600" dirty="0"/>
          </a:p>
          <a:p>
            <a:pPr marL="114300" indent="-457200" algn="ctr">
              <a:lnSpc>
                <a:spcPct val="200000"/>
              </a:lnSpc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Cite all of the sources that you quoted or paraphrased from in your presentation. Make sure that they correlate directly with your in-text citations. Remember to use your citation guides AND always feel free to ask the library for help!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13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48</TotalTime>
  <Words>286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Salmon Habitat</vt:lpstr>
      <vt:lpstr>Our Topic of Exploration</vt:lpstr>
      <vt:lpstr>First sign of a healthy habitat</vt:lpstr>
      <vt:lpstr>Another “must” for a  healthy habitat</vt:lpstr>
      <vt:lpstr>PowerPoint Presentation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Salmon Habitat</dc:title>
  <dc:creator>Candice Watkins</dc:creator>
  <cp:lastModifiedBy>Candice Watkins</cp:lastModifiedBy>
  <cp:revision>5</cp:revision>
  <dcterms:created xsi:type="dcterms:W3CDTF">2013-10-07T22:34:31Z</dcterms:created>
  <dcterms:modified xsi:type="dcterms:W3CDTF">2013-10-07T23:22:59Z</dcterms:modified>
</cp:coreProperties>
</file>